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dirty="0"/>
              <a:t>$100 Million ML startup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How to build the future</a:t>
            </a:r>
          </a:p>
        </p:txBody>
      </p:sp>
    </p:spTree>
    <p:extLst>
      <p:ext uri="{BB962C8B-B14F-4D97-AF65-F5344CB8AC3E}">
        <p14:creationId xmlns:p14="http://schemas.microsoft.com/office/powerpoint/2010/main" val="132074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9091" r="143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78011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9091" r="175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56734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31" name="Picture 3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l="10514" r="5042" b="9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902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Solving a problem creatively</a:t>
            </a:r>
          </a:p>
        </p:txBody>
      </p:sp>
    </p:spTree>
    <p:extLst>
      <p:ext uri="{BB962C8B-B14F-4D97-AF65-F5344CB8AC3E}">
        <p14:creationId xmlns:p14="http://schemas.microsoft.com/office/powerpoint/2010/main" val="309824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10" y="597817"/>
            <a:ext cx="9144014" cy="3291844"/>
          </a:xfrm>
          <a:prstGeom prst="rect">
            <a:avLst/>
          </a:prstGeom>
          <a:effectLst/>
        </p:spPr>
      </p:pic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202" y="5002313"/>
            <a:ext cx="1051141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Energy Consumption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(restaurant)</a:t>
            </a:r>
          </a:p>
        </p:txBody>
      </p:sp>
    </p:spTree>
    <p:extLst>
      <p:ext uri="{BB962C8B-B14F-4D97-AF65-F5344CB8AC3E}">
        <p14:creationId xmlns:p14="http://schemas.microsoft.com/office/powerpoint/2010/main" val="395728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202" y="5002313"/>
            <a:ext cx="1051141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Energy Consumption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(school)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67" y="585645"/>
            <a:ext cx="9093457" cy="32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Applying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657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12" y="745931"/>
            <a:ext cx="8915400" cy="5349239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9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r="4875" b="1799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954" y="2146301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Oracle’s $500+M acquisition of Opower</a:t>
            </a:r>
          </a:p>
        </p:txBody>
      </p:sp>
    </p:spTree>
    <p:extLst>
      <p:ext uri="{BB962C8B-B14F-4D97-AF65-F5344CB8AC3E}">
        <p14:creationId xmlns:p14="http://schemas.microsoft.com/office/powerpoint/2010/main" val="10989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Know the ecosystem</a:t>
            </a:r>
          </a:p>
        </p:txBody>
      </p:sp>
    </p:spTree>
    <p:extLst>
      <p:ext uri="{BB962C8B-B14F-4D97-AF65-F5344CB8AC3E}">
        <p14:creationId xmlns:p14="http://schemas.microsoft.com/office/powerpoint/2010/main" val="234087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Recent Acquisitions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1853249"/>
            <a:ext cx="9987024" cy="4161260"/>
          </a:xfrm>
        </p:spPr>
      </p:pic>
    </p:spTree>
    <p:extLst>
      <p:ext uri="{BB962C8B-B14F-4D97-AF65-F5344CB8AC3E}">
        <p14:creationId xmlns:p14="http://schemas.microsoft.com/office/powerpoint/2010/main" val="333561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855" y="643466"/>
            <a:ext cx="4874683" cy="5571067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25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05382"/>
            <a:ext cx="12192000" cy="13933716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178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7075716"/>
            <a:ext cx="12192000" cy="13933716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219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1">
                  <a:shade val="69000"/>
                  <a:hueMod val="108000"/>
                  <a:satMod val="164000"/>
                  <a:lumMod val="74000"/>
                </a:schemeClr>
                <a:schemeClr val="bg1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first 10,000 pitches are the hardest</a:t>
            </a:r>
          </a:p>
        </p:txBody>
      </p:sp>
    </p:spTree>
    <p:extLst>
      <p:ext uri="{BB962C8B-B14F-4D97-AF65-F5344CB8AC3E}">
        <p14:creationId xmlns:p14="http://schemas.microsoft.com/office/powerpoint/2010/main" val="772259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dirty="0"/>
              <a:t>That, was session 1!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Hands-On session after lunch break</a:t>
            </a:r>
          </a:p>
        </p:txBody>
      </p:sp>
    </p:spTree>
    <p:extLst>
      <p:ext uri="{BB962C8B-B14F-4D97-AF65-F5344CB8AC3E}">
        <p14:creationId xmlns:p14="http://schemas.microsoft.com/office/powerpoint/2010/main" val="153604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83" y="647698"/>
            <a:ext cx="3226307" cy="5562601"/>
          </a:xfrm>
          <a:prstGeom prst="rect">
            <a:avLst/>
          </a:prstGeom>
          <a:effectLst/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EBEBEB"/>
                </a:solidFill>
              </a:rPr>
              <a:t>The Full Picture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race to acquire AI companies includes more participants than ever before</a:t>
            </a:r>
          </a:p>
          <a:p>
            <a:r>
              <a:rPr lang="en-US" dirty="0">
                <a:solidFill>
                  <a:srgbClr val="EBEBEB"/>
                </a:solidFill>
              </a:rPr>
              <a:t>200 AI companies acquired since 2012</a:t>
            </a:r>
          </a:p>
          <a:p>
            <a:r>
              <a:rPr lang="en-US" dirty="0">
                <a:solidFill>
                  <a:srgbClr val="EBEBEB"/>
                </a:solidFill>
              </a:rPr>
              <a:t>30 companies acquired in Q1 2017 alone</a:t>
            </a:r>
          </a:p>
        </p:txBody>
      </p:sp>
    </p:spTree>
    <p:extLst>
      <p:ext uri="{BB962C8B-B14F-4D97-AF65-F5344CB8AC3E}">
        <p14:creationId xmlns:p14="http://schemas.microsoft.com/office/powerpoint/2010/main" val="118266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9091" r="2404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Ford’s $1B acquisition of Argo.ai</a:t>
            </a:r>
          </a:p>
        </p:txBody>
      </p:sp>
    </p:spTree>
    <p:extLst>
      <p:ext uri="{BB962C8B-B14F-4D97-AF65-F5344CB8AC3E}">
        <p14:creationId xmlns:p14="http://schemas.microsoft.com/office/powerpoint/2010/main" val="268032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l="2209" t="9091" r="1375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Google’s $600+M acquisition of DeepMind</a:t>
            </a:r>
          </a:p>
        </p:txBody>
      </p:sp>
    </p:spTree>
    <p:extLst>
      <p:ext uri="{BB962C8B-B14F-4D97-AF65-F5344CB8AC3E}">
        <p14:creationId xmlns:p14="http://schemas.microsoft.com/office/powerpoint/2010/main" val="149852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l="3227" t="11067" r="5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Intel’s $400M acquisition of Nervana</a:t>
            </a:r>
          </a:p>
        </p:txBody>
      </p:sp>
    </p:spTree>
    <p:extLst>
      <p:ext uri="{BB962C8B-B14F-4D97-AF65-F5344CB8AC3E}">
        <p14:creationId xmlns:p14="http://schemas.microsoft.com/office/powerpoint/2010/main" val="132337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278966"/>
            <a:ext cx="9634966" cy="1150034"/>
          </a:xfrm>
        </p:spPr>
        <p:txBody>
          <a:bodyPr/>
          <a:lstStyle/>
          <a:p>
            <a:r>
              <a:rPr lang="en-IN" dirty="0"/>
              <a:t>The only things you should know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1041009"/>
          </a:xfrm>
        </p:spPr>
        <p:txBody>
          <a:bodyPr/>
          <a:lstStyle/>
          <a:p>
            <a:r>
              <a:rPr lang="en-IN" dirty="0"/>
              <a:t>&gt; Machine Learning</a:t>
            </a:r>
          </a:p>
          <a:p>
            <a:r>
              <a:rPr lang="en-IN" dirty="0"/>
              <a:t>&gt; Applying it to a field that makes it useful</a:t>
            </a:r>
          </a:p>
        </p:txBody>
      </p:sp>
    </p:spTree>
    <p:extLst>
      <p:ext uri="{BB962C8B-B14F-4D97-AF65-F5344CB8AC3E}">
        <p14:creationId xmlns:p14="http://schemas.microsoft.com/office/powerpoint/2010/main" val="75703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kind of business can you build?</a:t>
            </a:r>
          </a:p>
        </p:txBody>
      </p:sp>
    </p:spTree>
    <p:extLst>
      <p:ext uri="{BB962C8B-B14F-4D97-AF65-F5344CB8AC3E}">
        <p14:creationId xmlns:p14="http://schemas.microsoft.com/office/powerpoint/2010/main" val="38943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l="6938" t="9091" r="19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188791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183</TotalTime>
  <Words>139</Words>
  <Application>Microsoft Office PowerPoint</Application>
  <PresentationFormat>Widescreen</PresentationFormat>
  <Paragraphs>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$100 Million ML startup</vt:lpstr>
      <vt:lpstr>Recent Acquisitions</vt:lpstr>
      <vt:lpstr>The Full Picture</vt:lpstr>
      <vt:lpstr>Ford’s $1B acquisition of Argo.ai</vt:lpstr>
      <vt:lpstr>Google’s $600+M acquisition of DeepMind</vt:lpstr>
      <vt:lpstr>Intel’s $400M acquisition of Nervana</vt:lpstr>
      <vt:lpstr>The only things you should know</vt:lpstr>
      <vt:lpstr>What kind of business can you build?</vt:lpstr>
      <vt:lpstr>Platforms</vt:lpstr>
      <vt:lpstr>Products</vt:lpstr>
      <vt:lpstr>Team</vt:lpstr>
      <vt:lpstr>Data</vt:lpstr>
      <vt:lpstr>Solving a problem creatively</vt:lpstr>
      <vt:lpstr>Energy Consumption (restaurant)</vt:lpstr>
      <vt:lpstr>Energy Consumption (school)</vt:lpstr>
      <vt:lpstr>Applying Machine Learning</vt:lpstr>
      <vt:lpstr>PowerPoint Presentation</vt:lpstr>
      <vt:lpstr>Oracle’s $500+M acquisition of Opower</vt:lpstr>
      <vt:lpstr>Know the ecosystem</vt:lpstr>
      <vt:lpstr>PowerPoint Presentation</vt:lpstr>
      <vt:lpstr>PowerPoint Presentation</vt:lpstr>
      <vt:lpstr>PowerPoint Presentation</vt:lpstr>
      <vt:lpstr>The first 10,000 pitches are the hardest</vt:lpstr>
      <vt:lpstr>That, was session 1!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$100 Million ML startup</dc:title>
  <dc:creator>Ashwin Vasan</dc:creator>
  <cp:lastModifiedBy>Ashwin Vasan</cp:lastModifiedBy>
  <cp:revision>13</cp:revision>
  <dcterms:created xsi:type="dcterms:W3CDTF">2017-04-14T19:16:21Z</dcterms:created>
  <dcterms:modified xsi:type="dcterms:W3CDTF">2017-04-14T22:19:51Z</dcterms:modified>
</cp:coreProperties>
</file>